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0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>
        <p:scale>
          <a:sx n="100" d="100"/>
          <a:sy n="100" d="100"/>
        </p:scale>
        <p:origin x="4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3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1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638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032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469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911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42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6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1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43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8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2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2B0DB6-F5C7-45FB-8CF3-31B45F9C2DA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3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irates-travel-index.herokuap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mapbox.com/styles/v1/tempgeocent/cj2qe6qid003a2rmrquvqgbcx.html?title=true&amp;access_token=pk.eyJ1IjoidGVtcGdlb2NlbnQiLCJhIjoiY2l1YTNmenEyMDAwdDJ6cWZxbG55Yjg4OSJ9.QRTz4Pi3096MtXKc_QgpWQ#15/37.0229/-76.34211" TargetMode="External"/><Relationship Id="rId3" Type="http://schemas.openxmlformats.org/officeDocument/2006/relationships/hyperlink" Target="https://worldhappiness.report/" TargetMode="External"/><Relationship Id="rId7" Type="http://schemas.openxmlformats.org/officeDocument/2006/relationships/hyperlink" Target="https://d3plus.org/" TargetMode="External"/><Relationship Id="rId2" Type="http://schemas.openxmlformats.org/officeDocument/2006/relationships/hyperlink" Target="https://newsroom.mastercard.com/wp-content/uploads/2019/09/GDCI-Global-Report-FINAL-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pulation.un.org/wup/Download/Files/WUP2018-F12-Cities_Over_300K.xls" TargetMode="External"/><Relationship Id="rId5" Type="http://schemas.openxmlformats.org/officeDocument/2006/relationships/hyperlink" Target="https://population.un.org/wup/Download/" TargetMode="External"/><Relationship Id="rId4" Type="http://schemas.openxmlformats.org/officeDocument/2006/relationships/hyperlink" Target="https://data.worldbank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4B2-E491-D343-ACC4-529FB15E8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D4AF37"/>
                </a:solidFill>
              </a:rPr>
              <a:t>Pirates travel 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1AF5F-475C-A346-A9DA-C4BD3E957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9413" y="3886200"/>
            <a:ext cx="9037821" cy="1905000"/>
          </a:xfrm>
        </p:spPr>
        <p:txBody>
          <a:bodyPr/>
          <a:lstStyle/>
          <a:p>
            <a:r>
              <a:rPr lang="en-US" dirty="0"/>
              <a:t>Created by Chris Nguyen, Hazel </a:t>
            </a:r>
            <a:r>
              <a:rPr lang="en-US" dirty="0" err="1"/>
              <a:t>Despain</a:t>
            </a:r>
            <a:r>
              <a:rPr lang="en-US" dirty="0"/>
              <a:t>, Nathan Wong, Hayley </a:t>
            </a:r>
            <a:r>
              <a:rPr lang="en-US" dirty="0" err="1"/>
              <a:t>Jellison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52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DF5E-D390-CC4F-A648-3EC48F94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5E8C-CBC7-EE4D-B391-C0C962016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625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a team of high-tech pirates, we want to know what are the best places to target to rob tourists with too much money</a:t>
            </a:r>
          </a:p>
          <a:p>
            <a:r>
              <a:rPr lang="en-US" dirty="0"/>
              <a:t>Online top tourist destination lists by bloggers are too subjective. We want to use data!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>
                <a:effectLst/>
              </a:rPr>
              <a:t>create maps that track amount of tourists and how much they are spending to try to discover patterns in their behavior</a:t>
            </a:r>
          </a:p>
          <a:p>
            <a:pPr lvl="1"/>
            <a:r>
              <a:rPr lang="en-US" dirty="0">
                <a:effectLst/>
              </a:rPr>
              <a:t>use the annual World Happiness Report to see if there are any qualities that may contribute to tourism for cities</a:t>
            </a:r>
          </a:p>
          <a:p>
            <a:pPr lvl="1"/>
            <a:r>
              <a:rPr lang="en-US" dirty="0">
                <a:effectLst/>
              </a:rPr>
              <a:t>rank the top 10 tourist destinations according to number of tourists, expenditures, and their density index (i.e. number of tourists vs. local population ratio)</a:t>
            </a:r>
          </a:p>
        </p:txBody>
      </p:sp>
    </p:spTree>
    <p:extLst>
      <p:ext uri="{BB962C8B-B14F-4D97-AF65-F5344CB8AC3E}">
        <p14:creationId xmlns:p14="http://schemas.microsoft.com/office/powerpoint/2010/main" val="30917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DF5E-D390-CC4F-A648-3EC48F94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5E8C-CBC7-EE4D-B391-C0C9620167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Mastercard Global Destination Cities Index (GDCI) PDFs and scrape data using Excel mobile app (take pictures and transform to Excel tables)</a:t>
            </a:r>
          </a:p>
          <a:p>
            <a:r>
              <a:rPr lang="en-US" dirty="0"/>
              <a:t>Collect other data from sources (U.N., World Bank, World Happiness Report). Already in table format so also good candidates for SQL tables</a:t>
            </a:r>
          </a:p>
          <a:p>
            <a:r>
              <a:rPr lang="en-US" dirty="0"/>
              <a:t>Use </a:t>
            </a:r>
            <a:r>
              <a:rPr lang="en-US" dirty="0" err="1"/>
              <a:t>SQLAlchemy</a:t>
            </a:r>
            <a:r>
              <a:rPr lang="en-US" dirty="0"/>
              <a:t> to write data to Postgres database in Heroku (10k row limit on free tier)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91A01-1680-4344-B9F2-3A3BF272D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990" y="2752807"/>
            <a:ext cx="5473496" cy="30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DF5E-D390-CC4F-A648-3EC48F94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5E8C-CBC7-EE4D-B391-C0C9620167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Inconsistent data to be fixed (ex: country names)</a:t>
            </a:r>
          </a:p>
          <a:p>
            <a:r>
              <a:rPr lang="en-US" dirty="0"/>
              <a:t>Inconsistent units (ex: millions vs. thousands)</a:t>
            </a:r>
          </a:p>
          <a:p>
            <a:r>
              <a:rPr lang="en-US" dirty="0"/>
              <a:t>Missing years resulted in missing data (solved by interpolation)</a:t>
            </a:r>
          </a:p>
          <a:p>
            <a:r>
              <a:rPr lang="en-US" dirty="0"/>
              <a:t>Pipe data to Flask endpoints to retrieve and return for visualizations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4FEF6-E5D3-2341-88C0-66B5F8D175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5427" y="1966355"/>
            <a:ext cx="4729691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009B7-2CE0-2841-B856-2D371995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02" y="5727176"/>
            <a:ext cx="1591574" cy="88420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25722CC-8CB6-EA47-A585-7E1FD7786EE3}"/>
              </a:ext>
            </a:extLst>
          </p:cNvPr>
          <p:cNvSpPr/>
          <p:nvPr/>
        </p:nvSpPr>
        <p:spPr>
          <a:xfrm>
            <a:off x="6827716" y="5177538"/>
            <a:ext cx="236906" cy="478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56647-6445-2B4B-A8E4-2A968BABC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231" y="5464179"/>
            <a:ext cx="1569863" cy="117739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1FC47D9-AB76-8A4E-970E-E0E5360DCF6C}"/>
              </a:ext>
            </a:extLst>
          </p:cNvPr>
          <p:cNvSpPr/>
          <p:nvPr/>
        </p:nvSpPr>
        <p:spPr>
          <a:xfrm rot="16200000">
            <a:off x="7926847" y="5882906"/>
            <a:ext cx="236906" cy="478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BF07A-881A-AC49-BA82-F045D3707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627" y="5592402"/>
            <a:ext cx="1018982" cy="1018982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6D1620-8619-B948-AB41-E6C9E423DA8C}"/>
              </a:ext>
            </a:extLst>
          </p:cNvPr>
          <p:cNvSpPr/>
          <p:nvPr/>
        </p:nvSpPr>
        <p:spPr>
          <a:xfrm rot="16200000">
            <a:off x="10421866" y="5879366"/>
            <a:ext cx="236906" cy="478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2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DF5E-D390-CC4F-A648-3EC48F94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A68A214-24BB-8743-B250-2BF12A30F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1245" y="1945019"/>
            <a:ext cx="4116720" cy="201372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5BBDDF4-FADA-4847-89C3-1DCAC1347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3262" y="1945019"/>
            <a:ext cx="3584966" cy="201372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857AD4-6794-E940-B574-01C347DF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82" y="1945019"/>
            <a:ext cx="3937942" cy="20137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4A6583-EC2F-0E41-A226-6067AFF0F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039" y="4068535"/>
            <a:ext cx="2040411" cy="2659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EDF8B4-074E-C34A-B567-8931CC3B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314" y="4050463"/>
            <a:ext cx="2085768" cy="2718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24EA5-59B0-3E49-A048-C75A29C74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272" y="3636460"/>
            <a:ext cx="282666" cy="275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B85CF-DA09-E043-96EA-C08CE492B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093" y="6360743"/>
            <a:ext cx="316980" cy="345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BDEB0-84AD-5241-B002-B197DD049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2010" y="3636460"/>
            <a:ext cx="255885" cy="273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F2E73-62E5-6840-AE51-EEBCA51DD2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588" y="6499352"/>
            <a:ext cx="264854" cy="2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9B9AE-A503-224F-84AE-8FFC321C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7BEAE-6EAB-874B-BC6F-ADCC6BF1C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https://pirates-travel-index.herokuapp.com/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6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9B9AE-A503-224F-84AE-8FFC321C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&amp;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7BEAE-6EAB-874B-BC6F-ADCC6BF1C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816928"/>
          </a:xfrm>
        </p:spPr>
        <p:txBody>
          <a:bodyPr>
            <a:normAutofit fontScale="92500"/>
          </a:bodyPr>
          <a:lstStyle/>
          <a:p>
            <a:r>
              <a:rPr lang="en-US" dirty="0">
                <a:effectLst/>
                <a:hlinkClick r:id="rId2"/>
              </a:rPr>
              <a:t>https://newsroom.mastercard.com/wp-content/uploads/2019/09/GDCI-Global-Report-FINAL-1.pdf</a:t>
            </a:r>
            <a:endParaRPr lang="en-US" dirty="0">
              <a:effectLst/>
              <a:hlinkClick r:id="rId3"/>
            </a:endParaRPr>
          </a:p>
          <a:p>
            <a:r>
              <a:rPr lang="en-US" dirty="0">
                <a:effectLst/>
                <a:hlinkClick r:id="rId3"/>
              </a:rPr>
              <a:t>https://worldhappiness.report/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4"/>
              </a:rPr>
              <a:t>https://data.worldbank.org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5"/>
              </a:rPr>
              <a:t>https://population.un.org/wup/Download/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  <a:hlinkClick r:id="rId6"/>
              </a:rPr>
              <a:t>https://population.un.org/wup/Download/Files/WUP2018-F12-Cities_Over_300K.xls</a:t>
            </a:r>
            <a:endParaRPr lang="en-US" dirty="0">
              <a:effectLst/>
            </a:endParaRPr>
          </a:p>
          <a:p>
            <a:r>
              <a:rPr lang="en-US" dirty="0">
                <a:hlinkClick r:id="rId7"/>
              </a:rPr>
              <a:t>https://d3plus.org/</a:t>
            </a:r>
            <a:endParaRPr lang="en-US" dirty="0"/>
          </a:p>
          <a:p>
            <a:r>
              <a:rPr lang="en-US" dirty="0">
                <a:hlinkClick r:id="rId8"/>
              </a:rPr>
              <a:t>https://api.mapbox.com/styles/v1/tempgeocent/cj2qe6qid003a2rmrquvqgbcx.html?title=true&amp;access_token=pk.eyJ1IjoidGVtcGdlb2NlbnQiLCJhIjoiY2l1YTNmenEyMDAwdDJ6cWZxbG55Yjg4OSJ9.QRTz4Pi3096MtXKc_QgpWQ#15/37.0229/-76.34211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142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9B9AE-A503-224F-84AE-8FFC321C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possible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7BEAE-6EAB-874B-BC6F-ADCC6BF1C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7456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Look at country level tourist arrivals (we only looked at certain cities in this analysis)</a:t>
            </a:r>
          </a:p>
          <a:p>
            <a:r>
              <a:rPr lang="en-US" dirty="0"/>
              <a:t>Compare country level arrivals/departures</a:t>
            </a:r>
          </a:p>
          <a:p>
            <a:r>
              <a:rPr lang="en-US" dirty="0"/>
              <a:t>Compare tourist expenditures vs receipts</a:t>
            </a:r>
          </a:p>
          <a:p>
            <a:r>
              <a:rPr lang="en-US" dirty="0"/>
              <a:t>If we had perfect data:</a:t>
            </a:r>
          </a:p>
          <a:p>
            <a:pPr lvl="1"/>
            <a:r>
              <a:rPr lang="en-US" dirty="0"/>
              <a:t>Look at seasonal tourist trends in each country/city</a:t>
            </a:r>
          </a:p>
          <a:p>
            <a:pPr lvl="1"/>
            <a:r>
              <a:rPr lang="en-US" dirty="0"/>
              <a:t>Look at which countries tourists are coming from to see top destinations from each country</a:t>
            </a:r>
          </a:p>
          <a:p>
            <a:pPr lvl="1"/>
            <a:r>
              <a:rPr lang="en-US" dirty="0"/>
              <a:t>Look at average length of stay in each country/city</a:t>
            </a:r>
          </a:p>
          <a:p>
            <a:pPr lvl="1"/>
            <a:r>
              <a:rPr lang="en-US" dirty="0"/>
              <a:t>Look at small town tourism</a:t>
            </a:r>
          </a:p>
        </p:txBody>
      </p:sp>
    </p:spTree>
    <p:extLst>
      <p:ext uri="{BB962C8B-B14F-4D97-AF65-F5344CB8AC3E}">
        <p14:creationId xmlns:p14="http://schemas.microsoft.com/office/powerpoint/2010/main" val="289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9B9AE-A503-224F-84AE-8FFC321C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Q/A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7BEAE-6EAB-874B-BC6F-ADCC6BF1C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68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{6E16101A-11A1-4243-964E-00FD5ABDB423}tf10001063</Template>
  <TotalTime>85</TotalTime>
  <Words>457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Pirates travel index</vt:lpstr>
      <vt:lpstr>Problem statement</vt:lpstr>
      <vt:lpstr>Data collection process</vt:lpstr>
      <vt:lpstr>Data cleaning process</vt:lpstr>
      <vt:lpstr>Interpolation</vt:lpstr>
      <vt:lpstr>Demo</vt:lpstr>
      <vt:lpstr>Data sources &amp; resources</vt:lpstr>
      <vt:lpstr>Future possible work</vt:lpstr>
      <vt:lpstr>Q/A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Pirates travel index</dc:title>
  <dc:creator>Microsoft Office User</dc:creator>
  <cp:lastModifiedBy>Microsoft Office User</cp:lastModifiedBy>
  <cp:revision>9</cp:revision>
  <dcterms:created xsi:type="dcterms:W3CDTF">2019-12-01T17:55:25Z</dcterms:created>
  <dcterms:modified xsi:type="dcterms:W3CDTF">2019-12-01T19:29:35Z</dcterms:modified>
</cp:coreProperties>
</file>